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3" r:id="rId43"/>
    <p:sldId id="299" r:id="rId44"/>
    <p:sldId id="300" r:id="rId45"/>
    <p:sldId id="301" r:id="rId46"/>
    <p:sldId id="302" r:id="rId47"/>
    <p:sldId id="311" r:id="rId48"/>
    <p:sldId id="315" r:id="rId49"/>
    <p:sldId id="316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2" r:id="rId58"/>
    <p:sldId id="313" r:id="rId59"/>
    <p:sldId id="317" r:id="rId60"/>
    <p:sldId id="314" r:id="rId6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440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380B-B963-4DF9-B3E8-14D8E44BB1B9}" type="datetimeFigureOut">
              <a:rPr lang="fr-FR" smtClean="0"/>
              <a:t>10/10/2016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64C8-7E44-4BDA-BB31-EEA431F98639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13DE-5528-42EB-95FF-BB372AAE393A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8ADD-D7F1-44B6-BB26-143688BC3FAC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AF70-AB9F-4D87-8DFC-36E4BEDD4CD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82D1C-3608-4167-A9E6-CCF686C2D96B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9F55-27D6-42D5-B11C-38E7E154D795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8A4E9-3400-4C66-870B-5CE3DB134680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21C9F-85C8-47FC-BC25-3AD865EC99FA}" type="datetime1">
              <a:rPr lang="fr-FR" smtClean="0"/>
              <a:t>10/10/2016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CD123-2097-4F48-A0B4-8BD15AFAC7D3}" type="datetime1">
              <a:rPr lang="fr-FR" smtClean="0"/>
              <a:t>10/10/2016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8D16F-CB1F-42EA-BF42-3214120AFDA2}" type="datetime1">
              <a:rPr lang="fr-FR" smtClean="0"/>
              <a:t>10/10/2016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67B2E-E44F-455B-AF41-208ABF646B3E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3800-2F92-430B-B318-9465C978451B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spd="med" advClick="0"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726E-CDA2-4E96-823D-EAF631BE4B6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A03EA-2AF4-4A07-9404-B0042A62C83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wedge/>
  </p:transition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476672"/>
            <a:ext cx="3413949" cy="424847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805264"/>
            <a:ext cx="9144000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j-ea"/>
                <a:cs typeface="+mj-cs"/>
              </a:rPr>
              <a:t>Association de Sauvegarde du Patrimoine Verrier de Vallerysthal -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j-ea"/>
                <a:cs typeface="+mj-cs"/>
              </a:rPr>
              <a:t>Portieux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j-ea"/>
                <a:cs typeface="+mj-cs"/>
              </a:rPr>
              <a:t/>
            </a:r>
            <a:b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j-ea"/>
                <a:cs typeface="+mj-cs"/>
              </a:rPr>
            </a:b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pperplate Gothic Bold" pitchFamily="34" charset="0"/>
                <a:ea typeface="+mj-ea"/>
                <a:cs typeface="+mj-cs"/>
              </a:rPr>
              <a:t>www.vallerysthal.com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pperplate Gothic Bold" pitchFamily="34" charset="0"/>
              <a:ea typeface="+mj-ea"/>
              <a:cs typeface="+mj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83FE-4AFF-4AA4-9902-118D7562D1C3}" type="datetime1">
              <a:rPr lang="fr-FR" smtClean="0"/>
              <a:t>10/10/2016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88640"/>
            <a:ext cx="3905760" cy="5229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92860-572C-44F8-903A-9011F48BF8A9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332656"/>
            <a:ext cx="4232697" cy="4983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14A4F-5A8E-40B0-A64C-20ADBA60029E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88640"/>
            <a:ext cx="4033781" cy="54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05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0D85-0251-4852-B7F4-82B9C35CB37E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033782" cy="54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41ED1-D707-4861-BCCE-3EB181847E1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60648"/>
            <a:ext cx="7038892" cy="5400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36B48-43E5-4E62-A717-4897006F5BCF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840872" cy="5245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1D471-0B90-4CAE-98E0-83B56A826CCD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7973301" cy="53669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BA83B-FF77-4F70-BA37-30FFA13B172B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140144" cy="55012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05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316E0-D5F8-4EA2-947D-F8DB3EA1D137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32656"/>
            <a:ext cx="7626956" cy="52750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05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47534-9FCC-414C-8E18-C21E14624339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982" y="404664"/>
            <a:ext cx="7461856" cy="50405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024A7-65EE-4495-AE11-56BD6BB289D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960440" cy="548971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805264"/>
            <a:ext cx="9144000" cy="7780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28B8C-CA9F-49EE-97DF-0763B35A6FDC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6632"/>
            <a:ext cx="4089604" cy="5616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7727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068D9-80D5-4D6C-A5FC-E66B9B9D6DAC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10445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8F90-E0E6-4D45-853D-7AE7D66B631A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3831070" cy="5256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49D7-8B82-47CA-82EC-7A390F37C54F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2569" y="537452"/>
            <a:ext cx="5769751" cy="4457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A8579-2638-4ADF-AF3F-2C96DC9DC9E5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63436" cy="40324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56FEE-CD18-4702-93CE-AB8088915F5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5300424" cy="47528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C492-C46B-41A0-A770-D6680E881B4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4032448" cy="53685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BDF53-A6B1-4E0F-BB91-041B7D36D186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60648"/>
            <a:ext cx="3960440" cy="5284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36F8B-AE1F-4E04-83A2-A5A896F37ED8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4787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0526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6C84-A91A-4171-A0AC-E6C1F251E236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8568178" cy="39447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1723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C328-2950-4FCF-BA02-350588A37D88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8005639" cy="527962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805264"/>
            <a:ext cx="9144000" cy="7780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A4D3A-73E8-439D-90BD-309122E363FE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88640"/>
            <a:ext cx="4104456" cy="5495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AEDAB-D870-449C-9913-66C36054BA5F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768752" cy="50765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92B1F-4C0C-4148-810C-21E936933F41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04664"/>
            <a:ext cx="7114868" cy="51606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ADDDB-8550-4896-833F-6E61770CECA7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332656"/>
            <a:ext cx="7759776" cy="5130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4D30F-5F11-4D21-8BE1-6643930CE315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332656"/>
            <a:ext cx="2883768" cy="5347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0A8-5C1F-4CF7-B77F-67D0960FB7D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88640"/>
            <a:ext cx="2592288" cy="53830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0ABA-95F0-4FDC-85C4-EF577500FC13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260648"/>
            <a:ext cx="2570976" cy="50730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247C2-5E60-4169-9984-554991E73408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60648"/>
            <a:ext cx="3697208" cy="5246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612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48251-9E70-48CF-B1B4-0F60C2D1C49D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3753921" cy="5016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37321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42B0-7C24-48F5-A04D-A530624F04F9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0"/>
            <a:ext cx="4351381" cy="51571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FC0F7-E594-40F4-A2B5-2670553D1F6D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428810" cy="544846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877272"/>
            <a:ext cx="9144000" cy="7780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sz="1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E06A4-D8D1-4522-A3FC-41F1D59CC61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332656"/>
            <a:ext cx="3672408" cy="5120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6D4-F890-462D-92D0-C4BA6F164D1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188640"/>
            <a:ext cx="2687930" cy="50989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17232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0C3B-1853-472B-9729-F1C3E5F9169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260648"/>
            <a:ext cx="4445000" cy="5245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612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C5148-8D98-42DA-B29E-24D78496611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60648"/>
            <a:ext cx="4245169" cy="4896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612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28E5-D955-4620-9D16-025966348FFE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404664"/>
            <a:ext cx="4320480" cy="5006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2F200-2807-49CB-BA4B-CE9F814020A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620688"/>
            <a:ext cx="2232248" cy="47593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5382-9951-4E1C-A194-08F788B76461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88640"/>
            <a:ext cx="3672408" cy="5104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DCD04-BB3B-4E18-95E9-F622175FF9AD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32656"/>
            <a:ext cx="4032448" cy="4699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DD30F-4285-47FC-9165-47F22FB550C7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5" name="Picture 4" descr="Ces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88640"/>
            <a:ext cx="4441676" cy="518787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CEA73-3277-4FCA-B248-ED89211C50D5}" type="datetime1">
              <a:rPr lang="fr-FR" smtClean="0"/>
              <a:t>10/10/2016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5" name="Picture 4" descr="Chapelin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332656"/>
            <a:ext cx="3816424" cy="497485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3F1C-F2A1-451E-A4BB-B583BDC4CB0B}" type="datetime1">
              <a:rPr lang="fr-FR" smtClean="0"/>
              <a:t>10/10/2016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44894" y="-756661"/>
            <a:ext cx="5442109" cy="73327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805264"/>
            <a:ext cx="9144000" cy="778098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sz="1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3A0B-DB5C-4471-AE28-AFB14F853782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5737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7BB7-A07B-4CCE-9FCC-57047F4667E7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6632"/>
            <a:ext cx="4011910" cy="53492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1DE6-FEEC-4A08-B48A-921C128F2AB5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9692" y="872716"/>
            <a:ext cx="5472608" cy="4104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8FB3-4D5B-4E58-A5B4-AA7455AD541B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7104789" cy="5328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835C3-E4E7-43F5-A915-C29BF54BB0A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6732240" cy="5049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66124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798F-9D37-479B-A8FF-59B98602B6AA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88640"/>
            <a:ext cx="4104456" cy="54952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EC25-161D-45AD-9C23-6675F93698C0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88640"/>
            <a:ext cx="3781772" cy="5013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AFFE5-E687-4CBC-8900-7E98A5F1B013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692696"/>
            <a:ext cx="3354288" cy="4477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45224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CADAE-ECF6-4195-81D4-6B718003D6DF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80728"/>
            <a:ext cx="4392488" cy="44364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F1B4-7A54-4021-BBDA-8819A96A0883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58924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pic>
        <p:nvPicPr>
          <p:cNvPr id="4" name="Picture 3" descr="Capture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332656"/>
            <a:ext cx="3825240" cy="51130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6599-9BBB-45AD-A6FD-6FAC6B592307}" type="datetime1">
              <a:rPr lang="fr-FR" smtClean="0"/>
              <a:t>10/10/2016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7218469" cy="54452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F397-AAB8-4E60-98F6-4D345A459ED4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892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Copperplate Gothic Bold" pitchFamily="34" charset="0"/>
              </a:rPr>
              <a:t>La préservation de la mémoire</a:t>
            </a:r>
            <a:br>
              <a:rPr lang="fr-FR" sz="2800" dirty="0" smtClean="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opperplate Gothic Bold" pitchFamily="34" charset="0"/>
              </a:rPr>
              <a:t>d’un fleuron de la Vallée de la Bièvre vous importe, alors rejoignez-nous !</a:t>
            </a:r>
            <a:endParaRPr lang="fr-FR" sz="320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6" name="Picture 5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1916832"/>
            <a:ext cx="2667000" cy="357378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20DD-9DDE-4507-90BD-B4C15C8FF21E}" type="datetime1">
              <a:rPr lang="fr-FR" smtClean="0"/>
              <a:t>10/10/2016</a:t>
            </a:fld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60</a:t>
            </a:fld>
            <a:endParaRPr lang="fr-F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60648"/>
            <a:ext cx="3960440" cy="5280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7332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76F8-3480-4E5A-B08A-17EF3F3E450B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6732240" cy="50491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1723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04AE-ED72-4EFB-8496-96205A6CC198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260648"/>
            <a:ext cx="3913240" cy="5491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05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Association de Sauvegarde du Patrimoine Verrier de Vallerysthal - </a:t>
            </a:r>
            <a:r>
              <a:rPr lang="fr-FR" sz="1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Portieux</a:t>
            </a:r>
            <a: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/>
            </a:r>
            <a:br>
              <a:rPr lang="fr-FR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www.vallerysthal.com</a:t>
            </a:r>
            <a:endParaRPr lang="fr-FR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93C8-B6D4-4EC3-A6FC-B1F300D6E726}" type="datetime1">
              <a:rPr lang="fr-FR" smtClean="0"/>
              <a:t>10/10/2016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A03EA-2AF4-4A07-9404-B0042A62C83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(c) Association de Sauvegarde du Patrimoine Verrier de Vallerysthal - Portieux</a:t>
            </a:r>
            <a:endParaRPr lang="fr-FR"/>
          </a:p>
        </p:txBody>
      </p:sp>
    </p:spTree>
  </p:cSld>
  <p:clrMapOvr>
    <a:masterClrMapping/>
  </p:clrMapOvr>
  <p:transition spd="med" advClick="0" advTm="5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1505</Words>
  <Application>Microsoft Office PowerPoint</Application>
  <PresentationFormat>On-screen Show (4:3)</PresentationFormat>
  <Paragraphs>241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La préservation de la mémoire d’un fleuron de la Vallée de la Bièvre vous importe, alors rejoignez-nous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</dc:creator>
  <cp:lastModifiedBy>Luc</cp:lastModifiedBy>
  <cp:revision>30</cp:revision>
  <dcterms:created xsi:type="dcterms:W3CDTF">2016-10-08T11:57:05Z</dcterms:created>
  <dcterms:modified xsi:type="dcterms:W3CDTF">2016-10-10T07:36:17Z</dcterms:modified>
</cp:coreProperties>
</file>